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71" r:id="rId3"/>
    <p:sldId id="267" r:id="rId4"/>
    <p:sldId id="268" r:id="rId5"/>
    <p:sldId id="269" r:id="rId6"/>
    <p:sldId id="270" r:id="rId7"/>
    <p:sldId id="262" r:id="rId8"/>
    <p:sldId id="261" r:id="rId9"/>
    <p:sldId id="263" r:id="rId10"/>
    <p:sldId id="264" r:id="rId11"/>
    <p:sldId id="266" r:id="rId12"/>
    <p:sldId id="265" r:id="rId13"/>
    <p:sldId id="260" r:id="rId14"/>
    <p:sldId id="25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79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28A4B9-B49E-4109-B4C3-CCF885639FCC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4C2881-D855-4FFD-8E56-7272BF084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086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C2881-D855-4FFD-8E56-7272BF0847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118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C2881-D855-4FFD-8E56-7272BF0847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100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C2881-D855-4FFD-8E56-7272BF0847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032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4/2/2020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Greater East Grand Region Economic Planning Group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ED012-F933-4571-AFEB-F586D0D66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44360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4/2/2020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Greater East Grand Region Economic Planning Group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ED012-F933-4571-AFEB-F586D0D66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335125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4/2/2020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Greater East Grand Region Economic Planning Group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ED012-F933-4571-AFEB-F586D0D66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2034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4/2/2020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Greater East Grand Region Economic Planning Group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ED012-F933-4571-AFEB-F586D0D66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57424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4/2/2020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Greater East Grand Region Economic Planning Group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ED012-F933-4571-AFEB-F586D0D66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76066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4/2/2020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Greater East Grand Region Economic Planning Group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ED012-F933-4571-AFEB-F586D0D66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167126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4/2/2020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Greater East Grand Region Economic Planning Group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ED012-F933-4571-AFEB-F586D0D66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05450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4/2/2020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Greater East Grand Region Economic Planning Group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ED012-F933-4571-AFEB-F586D0D66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862091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4/2/2020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Greater East Grand Region Economic Planning Group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ED012-F933-4571-AFEB-F586D0D66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21201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4/2/2020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Greater East Grand Region Economic Planning Group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ED012-F933-4571-AFEB-F586D0D66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368869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4/2/2020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Greater East Grand Region Economic Planning Group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ED012-F933-4571-AFEB-F586D0D66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9100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4/2/2020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Greater East Grand Region Economic Planning Group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ED012-F933-4571-AFEB-F586D0D66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75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4200" y="3226935"/>
            <a:ext cx="7772400" cy="1606322"/>
          </a:xfrm>
        </p:spPr>
        <p:txBody>
          <a:bodyPr>
            <a:normAutofit fontScale="90000"/>
          </a:bodyPr>
          <a:lstStyle/>
          <a:p>
            <a:r>
              <a:rPr lang="en-US" sz="6700" b="1" dirty="0" smtClean="0">
                <a:latin typeface="Bookman Old Style" panose="02050604050505020204" pitchFamily="18" charset="0"/>
              </a:rPr>
              <a:t>Lakes &amp; Lake Neighborhoods  </a:t>
            </a:r>
            <a:r>
              <a:rPr lang="en-US" sz="4800" b="1" dirty="0" smtClean="0">
                <a:latin typeface="Bookman Old Style" panose="02050604050505020204" pitchFamily="18" charset="0"/>
              </a:rPr>
              <a:t/>
            </a:r>
            <a:br>
              <a:rPr lang="en-US" sz="4800" b="1" dirty="0" smtClean="0">
                <a:latin typeface="Bookman Old Style" panose="02050604050505020204" pitchFamily="18" charset="0"/>
              </a:rPr>
            </a:br>
            <a:r>
              <a:rPr lang="en-US" sz="4800" b="1" dirty="0" smtClean="0">
                <a:latin typeface="Bookman Old Style" panose="02050604050505020204" pitchFamily="18" charset="0"/>
              </a:rPr>
              <a:t>in </a:t>
            </a:r>
            <a:r>
              <a:rPr lang="en-US" sz="4800" b="1" dirty="0" smtClean="0">
                <a:latin typeface="Bookman Old Style" panose="02050604050505020204" pitchFamily="18" charset="0"/>
              </a:rPr>
              <a:t>the </a:t>
            </a:r>
            <a:r>
              <a:rPr lang="en-US" sz="4800" b="1" dirty="0" smtClean="0">
                <a:latin typeface="Bookman Old Style" panose="02050604050505020204" pitchFamily="18" charset="0"/>
              </a:rPr>
              <a:t/>
            </a:r>
            <a:br>
              <a:rPr lang="en-US" sz="4800" b="1" dirty="0" smtClean="0">
                <a:latin typeface="Bookman Old Style" panose="02050604050505020204" pitchFamily="18" charset="0"/>
              </a:rPr>
            </a:br>
            <a:r>
              <a:rPr lang="en-US" sz="4800" b="1" dirty="0" smtClean="0">
                <a:latin typeface="Bookman Old Style" panose="02050604050505020204" pitchFamily="18" charset="0"/>
              </a:rPr>
              <a:t>Greater </a:t>
            </a:r>
            <a:r>
              <a:rPr lang="en-US" sz="4800" b="1" dirty="0" smtClean="0">
                <a:latin typeface="Bookman Old Style" panose="02050604050505020204" pitchFamily="18" charset="0"/>
              </a:rPr>
              <a:t>East Grand Lake </a:t>
            </a:r>
            <a:r>
              <a:rPr lang="en-US" sz="4800" b="1" dirty="0" smtClean="0">
                <a:latin typeface="Bookman Old Style" panose="02050604050505020204" pitchFamily="18" charset="0"/>
              </a:rPr>
              <a:t/>
            </a:r>
            <a:br>
              <a:rPr lang="en-US" sz="4800" b="1" dirty="0" smtClean="0">
                <a:latin typeface="Bookman Old Style" panose="02050604050505020204" pitchFamily="18" charset="0"/>
              </a:rPr>
            </a:br>
            <a:r>
              <a:rPr lang="en-US" sz="4800" b="1" dirty="0" smtClean="0">
                <a:latin typeface="Bookman Old Style" panose="02050604050505020204" pitchFamily="18" charset="0"/>
              </a:rPr>
              <a:t>Region </a:t>
            </a:r>
            <a:br>
              <a:rPr lang="en-US" sz="4800" b="1" dirty="0" smtClean="0">
                <a:latin typeface="Bookman Old Style" panose="02050604050505020204" pitchFamily="18" charset="0"/>
              </a:rPr>
            </a:br>
            <a:r>
              <a:rPr lang="en-US" sz="4800" b="1" dirty="0" smtClean="0">
                <a:latin typeface="Bookman Old Style" panose="02050604050505020204" pitchFamily="18" charset="0"/>
              </a:rPr>
              <a:t>of Eastern Maine </a:t>
            </a:r>
            <a:endParaRPr lang="en-US" sz="4800" b="1" dirty="0">
              <a:latin typeface="Bookman Old Style" panose="02050604050505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ED012-F933-4571-AFEB-F586D0D66CC5}" type="slidenum">
              <a:rPr lang="en-US" smtClean="0"/>
              <a:t>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Greater East Grand Region Economic Planning Group 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4/2/2020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6582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32" y="0"/>
            <a:ext cx="8910735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ED012-F933-4571-AFEB-F586D0D66CC5}" type="slidenum">
              <a:rPr lang="en-US" smtClean="0"/>
              <a:t>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Greater East Grand Region Economic Planning Group 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4/2/2020</a:t>
            </a:r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1727200" y="783771"/>
            <a:ext cx="2583543" cy="5994400"/>
          </a:xfrm>
          <a:custGeom>
            <a:avLst/>
            <a:gdLst>
              <a:gd name="connsiteX0" fmla="*/ 246743 w 2583543"/>
              <a:gd name="connsiteY0" fmla="*/ 116115 h 5994400"/>
              <a:gd name="connsiteX1" fmla="*/ 769257 w 2583543"/>
              <a:gd name="connsiteY1" fmla="*/ 2931886 h 5994400"/>
              <a:gd name="connsiteX2" fmla="*/ 0 w 2583543"/>
              <a:gd name="connsiteY2" fmla="*/ 5849258 h 5994400"/>
              <a:gd name="connsiteX3" fmla="*/ 783771 w 2583543"/>
              <a:gd name="connsiteY3" fmla="*/ 5994400 h 5994400"/>
              <a:gd name="connsiteX4" fmla="*/ 2583543 w 2583543"/>
              <a:gd name="connsiteY4" fmla="*/ 3454400 h 5994400"/>
              <a:gd name="connsiteX5" fmla="*/ 943429 w 2583543"/>
              <a:gd name="connsiteY5" fmla="*/ 0 h 5994400"/>
              <a:gd name="connsiteX6" fmla="*/ 275771 w 2583543"/>
              <a:gd name="connsiteY6" fmla="*/ 232229 h 5994400"/>
              <a:gd name="connsiteX7" fmla="*/ 275771 w 2583543"/>
              <a:gd name="connsiteY7" fmla="*/ 232229 h 599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83543" h="5994400">
                <a:moveTo>
                  <a:pt x="246743" y="116115"/>
                </a:moveTo>
                <a:lnTo>
                  <a:pt x="769257" y="2931886"/>
                </a:lnTo>
                <a:lnTo>
                  <a:pt x="0" y="5849258"/>
                </a:lnTo>
                <a:lnTo>
                  <a:pt x="783771" y="5994400"/>
                </a:lnTo>
                <a:lnTo>
                  <a:pt x="2583543" y="3454400"/>
                </a:lnTo>
                <a:lnTo>
                  <a:pt x="943429" y="0"/>
                </a:lnTo>
                <a:lnTo>
                  <a:pt x="275771" y="232229"/>
                </a:lnTo>
                <a:lnTo>
                  <a:pt x="275771" y="232229"/>
                </a:lnTo>
              </a:path>
            </a:pathLst>
          </a:custGeom>
          <a:solidFill>
            <a:srgbClr val="FFFF00">
              <a:alpha val="21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1679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75" y="0"/>
            <a:ext cx="8958649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ED012-F933-4571-AFEB-F586D0D66CC5}" type="slidenum">
              <a:rPr lang="en-US" smtClean="0"/>
              <a:t>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Greater East Grand Region Economic Planning Group 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4/2/2020</a:t>
            </a:r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856343" y="406400"/>
            <a:ext cx="5152571" cy="6357257"/>
          </a:xfrm>
          <a:custGeom>
            <a:avLst/>
            <a:gdLst>
              <a:gd name="connsiteX0" fmla="*/ 0 w 5152571"/>
              <a:gd name="connsiteY0" fmla="*/ 0 h 6357257"/>
              <a:gd name="connsiteX1" fmla="*/ 1175657 w 5152571"/>
              <a:gd name="connsiteY1" fmla="*/ 43543 h 6357257"/>
              <a:gd name="connsiteX2" fmla="*/ 2133600 w 5152571"/>
              <a:gd name="connsiteY2" fmla="*/ 3396343 h 6357257"/>
              <a:gd name="connsiteX3" fmla="*/ 3468914 w 5152571"/>
              <a:gd name="connsiteY3" fmla="*/ 3091543 h 6357257"/>
              <a:gd name="connsiteX4" fmla="*/ 5152571 w 5152571"/>
              <a:gd name="connsiteY4" fmla="*/ 6342743 h 6357257"/>
              <a:gd name="connsiteX5" fmla="*/ 4049486 w 5152571"/>
              <a:gd name="connsiteY5" fmla="*/ 6357257 h 6357257"/>
              <a:gd name="connsiteX6" fmla="*/ 1727200 w 5152571"/>
              <a:gd name="connsiteY6" fmla="*/ 4470400 h 6357257"/>
              <a:gd name="connsiteX7" fmla="*/ 101600 w 5152571"/>
              <a:gd name="connsiteY7" fmla="*/ 188686 h 6357257"/>
              <a:gd name="connsiteX8" fmla="*/ 856343 w 5152571"/>
              <a:gd name="connsiteY8" fmla="*/ 0 h 635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52571" h="6357257">
                <a:moveTo>
                  <a:pt x="0" y="0"/>
                </a:moveTo>
                <a:lnTo>
                  <a:pt x="1175657" y="43543"/>
                </a:lnTo>
                <a:lnTo>
                  <a:pt x="2133600" y="3396343"/>
                </a:lnTo>
                <a:lnTo>
                  <a:pt x="3468914" y="3091543"/>
                </a:lnTo>
                <a:lnTo>
                  <a:pt x="5152571" y="6342743"/>
                </a:lnTo>
                <a:lnTo>
                  <a:pt x="4049486" y="6357257"/>
                </a:lnTo>
                <a:lnTo>
                  <a:pt x="1727200" y="4470400"/>
                </a:lnTo>
                <a:lnTo>
                  <a:pt x="101600" y="188686"/>
                </a:lnTo>
                <a:lnTo>
                  <a:pt x="856343" y="0"/>
                </a:lnTo>
              </a:path>
            </a:pathLst>
          </a:custGeom>
          <a:solidFill>
            <a:srgbClr val="FFFF00">
              <a:alpha val="1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0226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3128"/>
            <a:ext cx="9144000" cy="629174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ED012-F933-4571-AFEB-F586D0D66CC5}" type="slidenum">
              <a:rPr lang="en-US" smtClean="0"/>
              <a:t>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Greater East Grand Region Economic Planning Group 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4/2/2020</a:t>
            </a:r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261257" y="2148114"/>
            <a:ext cx="3991429" cy="1494972"/>
          </a:xfrm>
          <a:custGeom>
            <a:avLst/>
            <a:gdLst>
              <a:gd name="connsiteX0" fmla="*/ 0 w 4107543"/>
              <a:gd name="connsiteY0" fmla="*/ 754743 h 1494972"/>
              <a:gd name="connsiteX1" fmla="*/ 783771 w 4107543"/>
              <a:gd name="connsiteY1" fmla="*/ 1494972 h 1494972"/>
              <a:gd name="connsiteX2" fmla="*/ 4107543 w 4107543"/>
              <a:gd name="connsiteY2" fmla="*/ 812800 h 1494972"/>
              <a:gd name="connsiteX3" fmla="*/ 3715657 w 4107543"/>
              <a:gd name="connsiteY3" fmla="*/ 0 h 1494972"/>
              <a:gd name="connsiteX4" fmla="*/ 116114 w 4107543"/>
              <a:gd name="connsiteY4" fmla="*/ 566057 h 1494972"/>
              <a:gd name="connsiteX5" fmla="*/ 159657 w 4107543"/>
              <a:gd name="connsiteY5" fmla="*/ 1335315 h 1494972"/>
              <a:gd name="connsiteX0" fmla="*/ 0 w 4107543"/>
              <a:gd name="connsiteY0" fmla="*/ 754743 h 1494972"/>
              <a:gd name="connsiteX1" fmla="*/ 783771 w 4107543"/>
              <a:gd name="connsiteY1" fmla="*/ 1494972 h 1494972"/>
              <a:gd name="connsiteX2" fmla="*/ 4107543 w 4107543"/>
              <a:gd name="connsiteY2" fmla="*/ 812800 h 1494972"/>
              <a:gd name="connsiteX3" fmla="*/ 3715657 w 4107543"/>
              <a:gd name="connsiteY3" fmla="*/ 0 h 1494972"/>
              <a:gd name="connsiteX4" fmla="*/ 116114 w 4107543"/>
              <a:gd name="connsiteY4" fmla="*/ 566057 h 1494972"/>
              <a:gd name="connsiteX5" fmla="*/ 159657 w 4107543"/>
              <a:gd name="connsiteY5" fmla="*/ 885372 h 1494972"/>
              <a:gd name="connsiteX0" fmla="*/ 43543 w 3991429"/>
              <a:gd name="connsiteY0" fmla="*/ 943429 h 1494972"/>
              <a:gd name="connsiteX1" fmla="*/ 667657 w 3991429"/>
              <a:gd name="connsiteY1" fmla="*/ 1494972 h 1494972"/>
              <a:gd name="connsiteX2" fmla="*/ 3991429 w 3991429"/>
              <a:gd name="connsiteY2" fmla="*/ 812800 h 1494972"/>
              <a:gd name="connsiteX3" fmla="*/ 3599543 w 3991429"/>
              <a:gd name="connsiteY3" fmla="*/ 0 h 1494972"/>
              <a:gd name="connsiteX4" fmla="*/ 0 w 3991429"/>
              <a:gd name="connsiteY4" fmla="*/ 566057 h 1494972"/>
              <a:gd name="connsiteX5" fmla="*/ 43543 w 3991429"/>
              <a:gd name="connsiteY5" fmla="*/ 885372 h 1494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1429" h="1494972">
                <a:moveTo>
                  <a:pt x="43543" y="943429"/>
                </a:moveTo>
                <a:lnTo>
                  <a:pt x="667657" y="1494972"/>
                </a:lnTo>
                <a:lnTo>
                  <a:pt x="3991429" y="812800"/>
                </a:lnTo>
                <a:lnTo>
                  <a:pt x="3599543" y="0"/>
                </a:lnTo>
                <a:lnTo>
                  <a:pt x="0" y="566057"/>
                </a:lnTo>
                <a:lnTo>
                  <a:pt x="43543" y="885372"/>
                </a:lnTo>
              </a:path>
            </a:pathLst>
          </a:custGeom>
          <a:solidFill>
            <a:srgbClr val="FFFF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4630057" y="1030514"/>
            <a:ext cx="4383314" cy="5007429"/>
          </a:xfrm>
          <a:custGeom>
            <a:avLst/>
            <a:gdLst>
              <a:gd name="connsiteX0" fmla="*/ 3483429 w 4383314"/>
              <a:gd name="connsiteY0" fmla="*/ 0 h 5007429"/>
              <a:gd name="connsiteX1" fmla="*/ 4383314 w 4383314"/>
              <a:gd name="connsiteY1" fmla="*/ 362857 h 5007429"/>
              <a:gd name="connsiteX2" fmla="*/ 4034972 w 4383314"/>
              <a:gd name="connsiteY2" fmla="*/ 1016000 h 5007429"/>
              <a:gd name="connsiteX3" fmla="*/ 1103086 w 4383314"/>
              <a:gd name="connsiteY3" fmla="*/ 5007429 h 5007429"/>
              <a:gd name="connsiteX4" fmla="*/ 0 w 4383314"/>
              <a:gd name="connsiteY4" fmla="*/ 4513943 h 5007429"/>
              <a:gd name="connsiteX5" fmla="*/ 914400 w 4383314"/>
              <a:gd name="connsiteY5" fmla="*/ 1944915 h 5007429"/>
              <a:gd name="connsiteX6" fmla="*/ 3251200 w 4383314"/>
              <a:gd name="connsiteY6" fmla="*/ 246743 h 5007429"/>
              <a:gd name="connsiteX7" fmla="*/ 4238172 w 4383314"/>
              <a:gd name="connsiteY7" fmla="*/ 116115 h 5007429"/>
              <a:gd name="connsiteX0" fmla="*/ 3483429 w 4383314"/>
              <a:gd name="connsiteY0" fmla="*/ 0 h 5007429"/>
              <a:gd name="connsiteX1" fmla="*/ 4383314 w 4383314"/>
              <a:gd name="connsiteY1" fmla="*/ 362857 h 5007429"/>
              <a:gd name="connsiteX2" fmla="*/ 4034972 w 4383314"/>
              <a:gd name="connsiteY2" fmla="*/ 1016000 h 5007429"/>
              <a:gd name="connsiteX3" fmla="*/ 1103086 w 4383314"/>
              <a:gd name="connsiteY3" fmla="*/ 5007429 h 5007429"/>
              <a:gd name="connsiteX4" fmla="*/ 0 w 4383314"/>
              <a:gd name="connsiteY4" fmla="*/ 4513943 h 5007429"/>
              <a:gd name="connsiteX5" fmla="*/ 914400 w 4383314"/>
              <a:gd name="connsiteY5" fmla="*/ 1944915 h 5007429"/>
              <a:gd name="connsiteX6" fmla="*/ 3251200 w 4383314"/>
              <a:gd name="connsiteY6" fmla="*/ 246743 h 5007429"/>
              <a:gd name="connsiteX7" fmla="*/ 3526972 w 4383314"/>
              <a:gd name="connsiteY7" fmla="*/ 1 h 5007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83314" h="5007429">
                <a:moveTo>
                  <a:pt x="3483429" y="0"/>
                </a:moveTo>
                <a:lnTo>
                  <a:pt x="4383314" y="362857"/>
                </a:lnTo>
                <a:lnTo>
                  <a:pt x="4034972" y="1016000"/>
                </a:lnTo>
                <a:lnTo>
                  <a:pt x="1103086" y="5007429"/>
                </a:lnTo>
                <a:lnTo>
                  <a:pt x="0" y="4513943"/>
                </a:lnTo>
                <a:lnTo>
                  <a:pt x="914400" y="1944915"/>
                </a:lnTo>
                <a:lnTo>
                  <a:pt x="3251200" y="246743"/>
                </a:lnTo>
                <a:lnTo>
                  <a:pt x="3526972" y="1"/>
                </a:lnTo>
              </a:path>
            </a:pathLst>
          </a:custGeom>
          <a:solidFill>
            <a:srgbClr val="FFFF00">
              <a:alpha val="21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300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295" y="0"/>
            <a:ext cx="8373409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ED012-F933-4571-AFEB-F586D0D66CC5}" type="slidenum">
              <a:rPr lang="en-US" smtClean="0"/>
              <a:t>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Greater East Grand Region Economic Planning Group 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4/2/2020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3367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2987" y="0"/>
            <a:ext cx="4958026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ED012-F933-4571-AFEB-F586D0D66CC5}" type="slidenum">
              <a:rPr lang="en-US" smtClean="0"/>
              <a:t>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Greater East Grand Region Economic Planning Group 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4/2/2020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6814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26" y="0"/>
            <a:ext cx="9070747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ED012-F933-4571-AFEB-F586D0D66CC5}" type="slidenum">
              <a:rPr lang="en-US" smtClean="0"/>
              <a:t>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4/2/2020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1309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0601" y="0"/>
            <a:ext cx="5308283" cy="685800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 rot="16200000">
            <a:off x="-1328065" y="2397948"/>
            <a:ext cx="62048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Bookman Old Style" panose="02050604050505020204" pitchFamily="18" charset="0"/>
              </a:rPr>
              <a:t>LIST OF LAKE NEIGHBORHOODS BY LAKE</a:t>
            </a:r>
            <a:r>
              <a:rPr lang="en-US" sz="4800" dirty="0" smtClean="0">
                <a:latin typeface="Bookman Old Style" panose="02050604050505020204" pitchFamily="18" charset="0"/>
              </a:rPr>
              <a:t> </a:t>
            </a:r>
            <a:endParaRPr lang="en-US" sz="4800" dirty="0">
              <a:latin typeface="Bookman Old Style" panose="020506040505050202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ED012-F933-4571-AFEB-F586D0D66CC5}" type="slidenum">
              <a:rPr lang="en-US" smtClean="0"/>
              <a:t>3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4/2/2020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0153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7425" y="0"/>
            <a:ext cx="5382292" cy="68580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 rot="16200000">
            <a:off x="-1328065" y="2397948"/>
            <a:ext cx="62048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Bookman Old Style" panose="02050604050505020204" pitchFamily="18" charset="0"/>
              </a:rPr>
              <a:t>LIST OF LAKE NEIGHBORHOODS BY TOWN</a:t>
            </a:r>
            <a:r>
              <a:rPr lang="en-US" sz="4800" dirty="0" smtClean="0">
                <a:latin typeface="Bookman Old Style" panose="02050604050505020204" pitchFamily="18" charset="0"/>
              </a:rPr>
              <a:t> </a:t>
            </a:r>
            <a:endParaRPr lang="en-US" sz="4800" dirty="0">
              <a:latin typeface="Bookman Old Style" panose="020506040505050202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ED012-F933-4571-AFEB-F586D0D66CC5}" type="slidenum">
              <a:rPr lang="en-US" smtClean="0"/>
              <a:t>4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4/2/2020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4027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86" y="1330475"/>
            <a:ext cx="7576456" cy="4852717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798286" y="391886"/>
            <a:ext cx="7199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Bookman Old Style" panose="02050604050505020204" pitchFamily="18" charset="0"/>
              </a:rPr>
              <a:t>SUMMARY OF RESIDENCY OF LAKE NEIGHBORHOODS BY LAKE</a:t>
            </a:r>
            <a:endParaRPr lang="en-US" sz="2000" b="1" dirty="0">
              <a:latin typeface="Bookman Old Style" panose="020506040505050202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ED012-F933-4571-AFEB-F586D0D66CC5}" type="slidenum">
              <a:rPr lang="en-US" smtClean="0"/>
              <a:t>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Greater East Grand Region Economic Planning Group 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4/2/2020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8065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972" y="1386239"/>
            <a:ext cx="7431314" cy="4630102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986972" y="580572"/>
            <a:ext cx="7199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Bookman Old Style" panose="02050604050505020204" pitchFamily="18" charset="0"/>
              </a:rPr>
              <a:t>SUMMARY OF RESIDENCY OF BY TOWN/PROVINCE</a:t>
            </a:r>
            <a:endParaRPr lang="en-US" sz="2000" b="1" dirty="0">
              <a:latin typeface="Bookman Old Style" panose="020506040505050202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ED012-F933-4571-AFEB-F586D0D66CC5}" type="slidenum">
              <a:rPr lang="en-US" smtClean="0"/>
              <a:t>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Greater East Grand Region Economic Planning Group 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4/2/2020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163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0079"/>
            <a:ext cx="9144000" cy="607784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ED012-F933-4571-AFEB-F586D0D66CC5}" type="slidenum">
              <a:rPr lang="en-US" smtClean="0"/>
              <a:t>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Greater East Grand Region Economic Planning Group 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4/2/2020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0157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1" y="0"/>
            <a:ext cx="9102857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ED012-F933-4571-AFEB-F586D0D66CC5}" type="slidenum">
              <a:rPr lang="en-US" smtClean="0"/>
              <a:t>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Greater East Grand Region Economic Planning Group 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4/2/2020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2857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666"/>
            <a:ext cx="9144000" cy="682866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ED012-F933-4571-AFEB-F586D0D66CC5}" type="slidenum">
              <a:rPr lang="en-US" smtClean="0"/>
              <a:t>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Greater East Grand Region Economic Planning Group 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4/2/2020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5463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593</TotalTime>
  <Words>138</Words>
  <Application>Microsoft Office PowerPoint</Application>
  <PresentationFormat>On-screen Show (4:3)</PresentationFormat>
  <Paragraphs>47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Bookman Old Style</vt:lpstr>
      <vt:lpstr>Calibri</vt:lpstr>
      <vt:lpstr>Calibri Light</vt:lpstr>
      <vt:lpstr>Office Theme</vt:lpstr>
      <vt:lpstr>Lakes &amp; Lake Neighborhoods   in the  Greater East Grand Lake  Region  of Eastern Maine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Elbridge</dc:creator>
  <cp:lastModifiedBy>Elbridge</cp:lastModifiedBy>
  <cp:revision>15</cp:revision>
  <dcterms:created xsi:type="dcterms:W3CDTF">2020-04-02T13:36:53Z</dcterms:created>
  <dcterms:modified xsi:type="dcterms:W3CDTF">2020-04-02T23:49:33Z</dcterms:modified>
</cp:coreProperties>
</file>