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8" r:id="rId3"/>
    <p:sldId id="307" r:id="rId4"/>
    <p:sldId id="267" r:id="rId5"/>
    <p:sldId id="268" r:id="rId6"/>
    <p:sldId id="297" r:id="rId7"/>
    <p:sldId id="295" r:id="rId8"/>
    <p:sldId id="266" r:id="rId9"/>
    <p:sldId id="285" r:id="rId10"/>
    <p:sldId id="308" r:id="rId11"/>
    <p:sldId id="257" r:id="rId12"/>
    <p:sldId id="283" r:id="rId13"/>
    <p:sldId id="275" r:id="rId14"/>
    <p:sldId id="276" r:id="rId15"/>
    <p:sldId id="277" r:id="rId16"/>
    <p:sldId id="300" r:id="rId17"/>
    <p:sldId id="299" r:id="rId18"/>
    <p:sldId id="303" r:id="rId19"/>
    <p:sldId id="258" r:id="rId20"/>
    <p:sldId id="301" r:id="rId21"/>
    <p:sldId id="302" r:id="rId22"/>
    <p:sldId id="286" r:id="rId23"/>
    <p:sldId id="262" r:id="rId24"/>
    <p:sldId id="260" r:id="rId25"/>
    <p:sldId id="263" r:id="rId26"/>
    <p:sldId id="261" r:id="rId27"/>
    <p:sldId id="280" r:id="rId28"/>
    <p:sldId id="282" r:id="rId29"/>
    <p:sldId id="272" r:id="rId30"/>
    <p:sldId id="306" r:id="rId31"/>
    <p:sldId id="311" r:id="rId32"/>
    <p:sldId id="304" r:id="rId33"/>
    <p:sldId id="305" r:id="rId34"/>
    <p:sldId id="309" r:id="rId35"/>
  </p:sldIdLst>
  <p:sldSz cx="9134475" cy="12179300" type="ledger"/>
  <p:notesSz cx="6858000" cy="9144000"/>
  <p:defaultTextStyle>
    <a:defPPr>
      <a:defRPr lang="en-US"/>
    </a:defPPr>
    <a:lvl1pPr marL="0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1pPr>
    <a:lvl2pPr marL="532810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2pPr>
    <a:lvl3pPr marL="1065621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3pPr>
    <a:lvl4pPr marL="1598431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4pPr>
    <a:lvl5pPr marL="2131241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5pPr>
    <a:lvl6pPr marL="2664051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6pPr>
    <a:lvl7pPr marL="3196862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7pPr>
    <a:lvl8pPr marL="3729672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8pPr>
    <a:lvl9pPr marL="4262483" algn="l" defTabSz="1065621" rtl="0" eaLnBrk="1" latinLnBrk="0" hangingPunct="1">
      <a:defRPr sz="20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37" d="100"/>
          <a:sy n="37" d="100"/>
        </p:scale>
        <p:origin x="163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086" y="1993235"/>
            <a:ext cx="7764304" cy="4240201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810" y="6396953"/>
            <a:ext cx="6850856" cy="2940511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6" indent="0" algn="ctr">
              <a:buNone/>
              <a:defRPr sz="1998"/>
            </a:lvl2pPr>
            <a:lvl3pPr marL="913551" indent="0" algn="ctr">
              <a:buNone/>
              <a:defRPr sz="1798"/>
            </a:lvl3pPr>
            <a:lvl4pPr marL="1370326" indent="0" algn="ctr">
              <a:buNone/>
              <a:defRPr sz="1598"/>
            </a:lvl4pPr>
            <a:lvl5pPr marL="1827102" indent="0" algn="ctr">
              <a:buNone/>
              <a:defRPr sz="1598"/>
            </a:lvl5pPr>
            <a:lvl6pPr marL="2283878" indent="0" algn="ctr">
              <a:buNone/>
              <a:defRPr sz="1598"/>
            </a:lvl6pPr>
            <a:lvl7pPr marL="2740654" indent="0" algn="ctr">
              <a:buNone/>
              <a:defRPr sz="1598"/>
            </a:lvl7pPr>
            <a:lvl8pPr marL="3197429" indent="0" algn="ctr">
              <a:buNone/>
              <a:defRPr sz="1598"/>
            </a:lvl8pPr>
            <a:lvl9pPr marL="3654204" indent="0" algn="ctr">
              <a:buNone/>
              <a:defRPr sz="1598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5157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3632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6860" y="648435"/>
            <a:ext cx="1969621" cy="103213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7996" y="648435"/>
            <a:ext cx="5794683" cy="103213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169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841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39" y="3036371"/>
            <a:ext cx="7878485" cy="5066250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239" y="8150551"/>
            <a:ext cx="7878485" cy="2664221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7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1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2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710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87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65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42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420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2146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995" y="3242175"/>
            <a:ext cx="3882152" cy="77276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28" y="3242175"/>
            <a:ext cx="3882152" cy="77276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123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85" y="648437"/>
            <a:ext cx="7878485" cy="23541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186" y="2985623"/>
            <a:ext cx="3864310" cy="1463207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6" indent="0">
              <a:buNone/>
              <a:defRPr sz="1998" b="1"/>
            </a:lvl2pPr>
            <a:lvl3pPr marL="913551" indent="0">
              <a:buNone/>
              <a:defRPr sz="1798" b="1"/>
            </a:lvl3pPr>
            <a:lvl4pPr marL="1370326" indent="0">
              <a:buNone/>
              <a:defRPr sz="1598" b="1"/>
            </a:lvl4pPr>
            <a:lvl5pPr marL="1827102" indent="0">
              <a:buNone/>
              <a:defRPr sz="1598" b="1"/>
            </a:lvl5pPr>
            <a:lvl6pPr marL="2283878" indent="0">
              <a:buNone/>
              <a:defRPr sz="1598" b="1"/>
            </a:lvl6pPr>
            <a:lvl7pPr marL="2740654" indent="0">
              <a:buNone/>
              <a:defRPr sz="1598" b="1"/>
            </a:lvl7pPr>
            <a:lvl8pPr marL="3197429" indent="0">
              <a:buNone/>
              <a:defRPr sz="1598" b="1"/>
            </a:lvl8pPr>
            <a:lvl9pPr marL="3654204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186" y="4448830"/>
            <a:ext cx="3864310" cy="65435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4328" y="2985623"/>
            <a:ext cx="3883342" cy="1463207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6" indent="0">
              <a:buNone/>
              <a:defRPr sz="1998" b="1"/>
            </a:lvl2pPr>
            <a:lvl3pPr marL="913551" indent="0">
              <a:buNone/>
              <a:defRPr sz="1798" b="1"/>
            </a:lvl3pPr>
            <a:lvl4pPr marL="1370326" indent="0">
              <a:buNone/>
              <a:defRPr sz="1598" b="1"/>
            </a:lvl4pPr>
            <a:lvl5pPr marL="1827102" indent="0">
              <a:buNone/>
              <a:defRPr sz="1598" b="1"/>
            </a:lvl5pPr>
            <a:lvl6pPr marL="2283878" indent="0">
              <a:buNone/>
              <a:defRPr sz="1598" b="1"/>
            </a:lvl6pPr>
            <a:lvl7pPr marL="2740654" indent="0">
              <a:buNone/>
              <a:defRPr sz="1598" b="1"/>
            </a:lvl7pPr>
            <a:lvl8pPr marL="3197429" indent="0">
              <a:buNone/>
              <a:defRPr sz="1598" b="1"/>
            </a:lvl8pPr>
            <a:lvl9pPr marL="3654204" indent="0">
              <a:buNone/>
              <a:defRPr sz="159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4328" y="4448830"/>
            <a:ext cx="3883342" cy="65435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89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42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43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85" y="811955"/>
            <a:ext cx="2946106" cy="2841837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342" y="1753598"/>
            <a:ext cx="4624328" cy="8655197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185" y="3653790"/>
            <a:ext cx="2946106" cy="6769098"/>
          </a:xfrm>
        </p:spPr>
        <p:txBody>
          <a:bodyPr/>
          <a:lstStyle>
            <a:lvl1pPr marL="0" indent="0">
              <a:buNone/>
              <a:defRPr sz="1598"/>
            </a:lvl1pPr>
            <a:lvl2pPr marL="456776" indent="0">
              <a:buNone/>
              <a:defRPr sz="1399"/>
            </a:lvl2pPr>
            <a:lvl3pPr marL="913551" indent="0">
              <a:buNone/>
              <a:defRPr sz="1199"/>
            </a:lvl3pPr>
            <a:lvl4pPr marL="1370326" indent="0">
              <a:buNone/>
              <a:defRPr sz="999"/>
            </a:lvl4pPr>
            <a:lvl5pPr marL="1827102" indent="0">
              <a:buNone/>
              <a:defRPr sz="999"/>
            </a:lvl5pPr>
            <a:lvl6pPr marL="2283878" indent="0">
              <a:buNone/>
              <a:defRPr sz="999"/>
            </a:lvl6pPr>
            <a:lvl7pPr marL="2740654" indent="0">
              <a:buNone/>
              <a:defRPr sz="999"/>
            </a:lvl7pPr>
            <a:lvl8pPr marL="3197429" indent="0">
              <a:buNone/>
              <a:defRPr sz="999"/>
            </a:lvl8pPr>
            <a:lvl9pPr marL="3654204" indent="0">
              <a:buNone/>
              <a:defRPr sz="9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8899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85" y="811955"/>
            <a:ext cx="2946106" cy="2841837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342" y="1753598"/>
            <a:ext cx="4624328" cy="8655197"/>
          </a:xfrm>
        </p:spPr>
        <p:txBody>
          <a:bodyPr anchor="t"/>
          <a:lstStyle>
            <a:lvl1pPr marL="0" indent="0">
              <a:buNone/>
              <a:defRPr sz="3197"/>
            </a:lvl1pPr>
            <a:lvl2pPr marL="456776" indent="0">
              <a:buNone/>
              <a:defRPr sz="2797"/>
            </a:lvl2pPr>
            <a:lvl3pPr marL="913551" indent="0">
              <a:buNone/>
              <a:defRPr sz="2398"/>
            </a:lvl3pPr>
            <a:lvl4pPr marL="1370326" indent="0">
              <a:buNone/>
              <a:defRPr sz="1998"/>
            </a:lvl4pPr>
            <a:lvl5pPr marL="1827102" indent="0">
              <a:buNone/>
              <a:defRPr sz="1998"/>
            </a:lvl5pPr>
            <a:lvl6pPr marL="2283878" indent="0">
              <a:buNone/>
              <a:defRPr sz="1998"/>
            </a:lvl6pPr>
            <a:lvl7pPr marL="2740654" indent="0">
              <a:buNone/>
              <a:defRPr sz="1998"/>
            </a:lvl7pPr>
            <a:lvl8pPr marL="3197429" indent="0">
              <a:buNone/>
              <a:defRPr sz="1998"/>
            </a:lvl8pPr>
            <a:lvl9pPr marL="3654204" indent="0">
              <a:buNone/>
              <a:defRPr sz="1998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185" y="3653790"/>
            <a:ext cx="2946106" cy="6769098"/>
          </a:xfrm>
        </p:spPr>
        <p:txBody>
          <a:bodyPr/>
          <a:lstStyle>
            <a:lvl1pPr marL="0" indent="0">
              <a:buNone/>
              <a:defRPr sz="1598"/>
            </a:lvl1pPr>
            <a:lvl2pPr marL="456776" indent="0">
              <a:buNone/>
              <a:defRPr sz="1399"/>
            </a:lvl2pPr>
            <a:lvl3pPr marL="913551" indent="0">
              <a:buNone/>
              <a:defRPr sz="1199"/>
            </a:lvl3pPr>
            <a:lvl4pPr marL="1370326" indent="0">
              <a:buNone/>
              <a:defRPr sz="999"/>
            </a:lvl4pPr>
            <a:lvl5pPr marL="1827102" indent="0">
              <a:buNone/>
              <a:defRPr sz="999"/>
            </a:lvl5pPr>
            <a:lvl6pPr marL="2283878" indent="0">
              <a:buNone/>
              <a:defRPr sz="999"/>
            </a:lvl6pPr>
            <a:lvl7pPr marL="2740654" indent="0">
              <a:buNone/>
              <a:defRPr sz="999"/>
            </a:lvl7pPr>
            <a:lvl8pPr marL="3197429" indent="0">
              <a:buNone/>
              <a:defRPr sz="999"/>
            </a:lvl8pPr>
            <a:lvl9pPr marL="3654204" indent="0">
              <a:buNone/>
              <a:defRPr sz="9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612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7996" y="648437"/>
            <a:ext cx="7878485" cy="2354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996" y="3242175"/>
            <a:ext cx="7878485" cy="7727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996" y="11288411"/>
            <a:ext cx="2055257" cy="6484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8243-827D-46D8-97C4-48CDBAB42F4E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5796" y="11288411"/>
            <a:ext cx="3082885" cy="6484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1224" y="11288411"/>
            <a:ext cx="2055257" cy="6484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C917-DF8D-4D56-8C65-76A7DFF76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45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fade/>
  </p:transition>
  <p:txStyles>
    <p:titleStyle>
      <a:lvl1pPr algn="l" defTabSz="913551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8" indent="-228388" algn="l" defTabSz="913551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3" indent="-228388" algn="l" defTabSz="9135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9" indent="-228388" algn="l" defTabSz="9135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15" indent="-228388" algn="l" defTabSz="9135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0" indent="-228388" algn="l" defTabSz="9135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65" indent="-228388" algn="l" defTabSz="9135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41" indent="-228388" algn="l" defTabSz="9135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17" indent="-228388" algn="l" defTabSz="9135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593" indent="-228388" algn="l" defTabSz="9135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6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1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26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2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78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54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29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04" algn="l" defTabSz="91355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2-11-20%20Mattawamkeag%20Water%20Trail%20Package.pdf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Beans%20Falls/Site%20Vist%20&amp;%20Photo%20Reconnaissance.pptx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A%20Canoe%20Trip%20Up%20Monument%20Brook.pptx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REED%20DEADWATER%20FIELD%20TRIP%20%208-17-18%20V4%20CONDENSED%20B.pptx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../../../CORE/BCO%20Ski%20Trail/The%20Harlow%20Cross%20Country%20Ski%20&amp;%20Snowshoe%20Trail%207.ppt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206" y="1227908"/>
            <a:ext cx="7764304" cy="2157825"/>
          </a:xfrm>
        </p:spPr>
        <p:txBody>
          <a:bodyPr>
            <a:normAutofit/>
          </a:bodyPr>
          <a:lstStyle/>
          <a:p>
            <a:r>
              <a:rPr lang="en-US" sz="7200" dirty="0" smtClean="0">
                <a:latin typeface="Arial Black" panose="020B0A04020102020204" pitchFamily="34" charset="0"/>
              </a:rPr>
              <a:t>Greater East Grand Region </a:t>
            </a:r>
            <a:endParaRPr lang="en-US" sz="720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087" y="4169504"/>
            <a:ext cx="7764304" cy="6718157"/>
          </a:xfrm>
        </p:spPr>
        <p:txBody>
          <a:bodyPr>
            <a:noAutofit/>
          </a:bodyPr>
          <a:lstStyle/>
          <a:p>
            <a:r>
              <a:rPr lang="en-US" sz="5400" u="sng" dirty="0" smtClean="0">
                <a:latin typeface="Arial Black" panose="020B0A04020102020204" pitchFamily="34" charset="0"/>
              </a:rPr>
              <a:t>Recreational Trails </a:t>
            </a:r>
          </a:p>
          <a:p>
            <a:r>
              <a:rPr lang="en-US" sz="5400" dirty="0" smtClean="0">
                <a:latin typeface="Arial Black" panose="020B0A04020102020204" pitchFamily="34" charset="0"/>
              </a:rPr>
              <a:t>1) Brief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 Black" panose="020B0A04020102020204" pitchFamily="34" charset="0"/>
              </a:rPr>
              <a:t>ATV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 Black" panose="020B0A04020102020204" pitchFamily="34" charset="0"/>
              </a:rPr>
              <a:t>Snowmobile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 Black" panose="020B0A04020102020204" pitchFamily="34" charset="0"/>
              </a:rPr>
              <a:t>Biking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 Black" panose="020B0A04020102020204" pitchFamily="34" charset="0"/>
              </a:rPr>
              <a:t>Hiking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 Black" panose="020B0A04020102020204" pitchFamily="34" charset="0"/>
              </a:rPr>
              <a:t>X-Country - Snowshoe </a:t>
            </a:r>
          </a:p>
          <a:p>
            <a:r>
              <a:rPr lang="en-US" sz="6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2) Water Trails </a:t>
            </a:r>
          </a:p>
          <a:p>
            <a:endParaRPr lang="en-US" sz="4800" dirty="0" smtClean="0">
              <a:latin typeface="Arial Black" panose="020B0A040201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Draft 2-25-2020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33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1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5309"/>
            <a:ext cx="9134475" cy="1050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581" y="0"/>
            <a:ext cx="8639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WATER TRAILS</a:t>
            </a:r>
            <a:endParaRPr lang="en-US" sz="7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87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9" y="226417"/>
            <a:ext cx="8963516" cy="1172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88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11" y="1997770"/>
            <a:ext cx="8626956" cy="9053408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70263" y="418011"/>
            <a:ext cx="794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Bookman Old Style" panose="02050604050505020204" pitchFamily="18" charset="0"/>
              </a:rPr>
              <a:t>PROPOSED WATER TRAILS  SUMMARY OF MILEAGE </a:t>
            </a:r>
            <a:endParaRPr lang="en-US" sz="3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23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197" y="0"/>
            <a:ext cx="6268080" cy="121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40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3400"/>
            <a:ext cx="9134475" cy="7553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8347075"/>
            <a:ext cx="83724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3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84" y="326660"/>
            <a:ext cx="7034213" cy="7691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29" y="8018462"/>
            <a:ext cx="80867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49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file"/>
          </p:cNvPr>
          <p:cNvSpPr txBox="1"/>
          <p:nvPr/>
        </p:nvSpPr>
        <p:spPr>
          <a:xfrm>
            <a:off x="1436914" y="6139543"/>
            <a:ext cx="6453052" cy="1254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3" y="3683726"/>
            <a:ext cx="8429900" cy="67279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40081" y="694256"/>
            <a:ext cx="7811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man Old Style" panose="02050604050505020204" pitchFamily="18" charset="0"/>
              </a:rPr>
              <a:t>2-11-20 Draft </a:t>
            </a:r>
            <a:r>
              <a:rPr lang="en-US" sz="4800" b="1" dirty="0" err="1" smtClean="0">
                <a:latin typeface="Bookman Old Style" panose="02050604050505020204" pitchFamily="18" charset="0"/>
              </a:rPr>
              <a:t>Mattawamkeag</a:t>
            </a:r>
            <a:r>
              <a:rPr lang="en-US" sz="4800" b="1" dirty="0" smtClean="0">
                <a:latin typeface="Bookman Old Style" panose="02050604050505020204" pitchFamily="18" charset="0"/>
              </a:rPr>
              <a:t> Trail Package </a:t>
            </a:r>
            <a:endParaRPr lang="en-US" sz="4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09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5" y="279516"/>
            <a:ext cx="8452076" cy="1160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21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308"/>
            <a:ext cx="9134475" cy="1214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86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02903"/>
            <a:ext cx="9134475" cy="1117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52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235"/>
            <a:ext cx="9130978" cy="1076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25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16"/>
            <a:ext cx="8938996" cy="119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41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4" y="0"/>
            <a:ext cx="9005945" cy="1217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25" y="1691772"/>
            <a:ext cx="7273221" cy="96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054" y="6649121"/>
            <a:ext cx="8765741" cy="4968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9717" y="8611858"/>
            <a:ext cx="7498080" cy="415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hlinkClick r:id="rId3" action="ppaction://hlinkpres?slideindex=1&amp;slidetitle="/>
              </a:rPr>
              <a:t>..\</a:t>
            </a:r>
            <a:r>
              <a:rPr lang="fr-FR" dirty="0" err="1" smtClean="0">
                <a:hlinkClick r:id="rId3" action="ppaction://hlinkpres?slideindex=1&amp;slidetitle="/>
              </a:rPr>
              <a:t>Beans</a:t>
            </a:r>
            <a:r>
              <a:rPr lang="fr-FR" dirty="0" smtClean="0">
                <a:hlinkClick r:id="rId3" action="ppaction://hlinkpres?slideindex=1&amp;slidetitle="/>
              </a:rPr>
              <a:t> </a:t>
            </a:r>
            <a:r>
              <a:rPr lang="fr-FR" dirty="0" err="1" smtClean="0">
                <a:hlinkClick r:id="rId3" action="ppaction://hlinkpres?slideindex=1&amp;slidetitle="/>
              </a:rPr>
              <a:t>Falls</a:t>
            </a:r>
            <a:r>
              <a:rPr lang="fr-FR" dirty="0" smtClean="0">
                <a:hlinkClick r:id="rId3" action="ppaction://hlinkpres?slideindex=1&amp;slidetitle="/>
              </a:rPr>
              <a:t>\Site </a:t>
            </a:r>
            <a:r>
              <a:rPr lang="fr-FR" dirty="0" err="1" smtClean="0">
                <a:hlinkClick r:id="rId3" action="ppaction://hlinkpres?slideindex=1&amp;slidetitle="/>
              </a:rPr>
              <a:t>Vist</a:t>
            </a:r>
            <a:r>
              <a:rPr lang="fr-FR" dirty="0" smtClean="0">
                <a:hlinkClick r:id="rId3" action="ppaction://hlinkpres?slideindex=1&amp;slidetitle="/>
              </a:rPr>
              <a:t> &amp; Photo Reconnaissance.pptx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lum bright="2000" contrast="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054" y="0"/>
            <a:ext cx="8808742" cy="64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74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45672"/>
            <a:ext cx="9134475" cy="106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50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8441"/>
            <a:ext cx="9134475" cy="118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80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0897"/>
            <a:ext cx="9134475" cy="116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1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62" y="279400"/>
            <a:ext cx="8515350" cy="1162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11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3" y="0"/>
            <a:ext cx="8932027" cy="1217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0527" y="5172891"/>
            <a:ext cx="5381897" cy="415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pres?slideindex=1&amp;slidetitle="/>
              </a:rPr>
              <a:t>A Canoe Trip Up Monument Brook.pptx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50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44"/>
          <a:stretch/>
        </p:blipFill>
        <p:spPr>
          <a:xfrm>
            <a:off x="368652" y="235131"/>
            <a:ext cx="8344917" cy="11625943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41418" y="2142308"/>
            <a:ext cx="6426925" cy="73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pres?slideindex=1&amp;slidetitle="/>
              </a:rPr>
              <a:t>REED DEADWATER FIELD TRIP  8-17-18 V4 CONDENSED B.pptx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45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3" y="0"/>
            <a:ext cx="9097127" cy="121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9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7001" y="1619794"/>
            <a:ext cx="7445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Bookman Old Style" panose="02050604050505020204" pitchFamily="18" charset="0"/>
              </a:rPr>
              <a:t>OVERVIEW </a:t>
            </a:r>
            <a:endParaRPr lang="en-US" sz="9600" b="1" dirty="0">
              <a:latin typeface="Bookman Old Style" panose="02050604050505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" y="3578622"/>
            <a:ext cx="9134475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22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4475" cy="6805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05742"/>
            <a:ext cx="9134475" cy="506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92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" y="582218"/>
            <a:ext cx="8559709" cy="110795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9524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4" y="1174750"/>
            <a:ext cx="8353425" cy="982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95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793875"/>
            <a:ext cx="8534400" cy="859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3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contrast="13000"/>
          </a:blip>
          <a:stretch>
            <a:fillRect/>
          </a:stretch>
        </p:blipFill>
        <p:spPr>
          <a:xfrm>
            <a:off x="355971" y="377652"/>
            <a:ext cx="8386617" cy="547205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13" y="6092008"/>
            <a:ext cx="6947732" cy="60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17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8013"/>
            <a:ext cx="9134475" cy="1122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48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92168"/>
            <a:ext cx="9134475" cy="879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53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6" y="586329"/>
            <a:ext cx="8585835" cy="10550482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4126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6916"/>
            <a:ext cx="9134475" cy="48582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4688" y="260366"/>
            <a:ext cx="81250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656565"/>
                </a:solidFill>
                <a:latin typeface="Bookman Old Style" panose="02050604050505020204" pitchFamily="18" charset="0"/>
              </a:rPr>
              <a:t>EAST GRAND HIGHLANDS </a:t>
            </a:r>
            <a:r>
              <a:rPr lang="en-US" sz="4400" b="1" dirty="0" smtClean="0">
                <a:solidFill>
                  <a:srgbClr val="656565"/>
                </a:solidFill>
                <a:latin typeface="Bookman Old Style" panose="02050604050505020204" pitchFamily="18" charset="0"/>
              </a:rPr>
              <a:t>HIKING TRAIL 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Overlook Tr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09" y="7489235"/>
            <a:ext cx="4505518" cy="367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cker Lake Tr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710" y="7058161"/>
            <a:ext cx="3497075" cy="454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752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81" y="0"/>
            <a:ext cx="8158512" cy="121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2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pres?slideindex=1&amp;slidetitle=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72" y="221672"/>
            <a:ext cx="7566932" cy="6114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29" y="6336364"/>
            <a:ext cx="7958818" cy="541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9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1226</TotalTime>
  <Words>63</Words>
  <Application>Microsoft Office PowerPoint</Application>
  <PresentationFormat>Ledger Paper (11x17 in)</PresentationFormat>
  <Paragraphs>19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Bookman Old Style</vt:lpstr>
      <vt:lpstr>Calibri</vt:lpstr>
      <vt:lpstr>Calibri Light</vt:lpstr>
      <vt:lpstr>Office Theme</vt:lpstr>
      <vt:lpstr>Greater East Grand Region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Greater East Grand Region</dc:title>
  <dc:creator>Elbridge</dc:creator>
  <cp:lastModifiedBy>Elbridge</cp:lastModifiedBy>
  <cp:revision>70</cp:revision>
  <dcterms:created xsi:type="dcterms:W3CDTF">2020-01-18T16:16:56Z</dcterms:created>
  <dcterms:modified xsi:type="dcterms:W3CDTF">2020-04-05T11:52:40Z</dcterms:modified>
</cp:coreProperties>
</file>