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4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B283-B1B7-430C-AE88-E2F6EE26D89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1B49-0C56-4318-8CC6-FD680012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314"/>
            <a:ext cx="7772400" cy="20465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PEAKABOO FIRE TOWER</a:t>
            </a:r>
            <a:br>
              <a:rPr lang="en-US" b="1" dirty="0" smtClean="0">
                <a:latin typeface="Bookman Old Style" panose="02050604050505020204" pitchFamily="18" charset="0"/>
              </a:rPr>
            </a:br>
            <a:r>
              <a:rPr lang="en-US" sz="3100" b="1" dirty="0" smtClean="0">
                <a:latin typeface="Bookman Old Style" panose="02050604050505020204" pitchFamily="18" charset="0"/>
              </a:rPr>
              <a:t>Weston, Maine </a:t>
            </a:r>
            <a:endParaRPr lang="en-US" sz="31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Aroostook Riders ATV Club 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4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Bookman Old Style</vt:lpstr>
      <vt:lpstr>Calibri</vt:lpstr>
      <vt:lpstr>Calibri Light</vt:lpstr>
      <vt:lpstr>Office Theme</vt:lpstr>
      <vt:lpstr>PEAKABOO FIRE TOWER Weston, Maine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PEAKABOO FIRE TOWER</dc:title>
  <dc:creator>Elbridge</dc:creator>
  <cp:lastModifiedBy>Elbridge</cp:lastModifiedBy>
  <cp:revision>2</cp:revision>
  <dcterms:created xsi:type="dcterms:W3CDTF">2020-02-20T13:11:16Z</dcterms:created>
  <dcterms:modified xsi:type="dcterms:W3CDTF">2020-02-20T13:23:04Z</dcterms:modified>
</cp:coreProperties>
</file>