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1" r:id="rId18"/>
    <p:sldId id="273" r:id="rId19"/>
    <p:sldId id="275" r:id="rId20"/>
    <p:sldId id="274" r:id="rId21"/>
    <p:sldId id="276" r:id="rId22"/>
    <p:sldId id="278" r:id="rId23"/>
    <p:sldId id="279" r:id="rId24"/>
    <p:sldId id="280" r:id="rId25"/>
    <p:sldId id="286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437EE-F811-4BCB-88CB-B77112F53DBF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435FB-7A5E-49A0-BAC9-563016B9B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1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435FB-7A5E-49A0-BAC9-563016B9B3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BB16-D3F8-4069-9D7E-62B34FE62C92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7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EF7A-68CA-4F91-9AAD-3261339E6620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6F58-855A-4317-A656-B03E5F76C4DC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61D0-0063-4080-A189-ADB872FF4E35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4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2F4F-C842-4415-AD1D-C026686C2522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5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97E3-A37C-4F6A-B6BD-56F4A3974803}" type="datetime1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3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18C7-3E82-4575-A00B-A7A1F7CD56DB}" type="datetime1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4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6AAB-FEDE-4A3A-8576-E3585DE0C383}" type="datetime1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4149-67DC-4FE9-A2BE-BE487B665FD7}" type="datetime1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7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ACBA-AD1E-4A97-9078-CD03F93DFB42}" type="datetime1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6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9BFA-44A3-4B61-A636-12FB15AF45DF}" type="datetime1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0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EB382-50BD-406B-BDF2-280A025D9646}" type="datetime1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B2BFF-A7C3-4AF9-A8A2-70222A5A8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2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14" y="1664381"/>
            <a:ext cx="8766629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800" b="1" u="sng" dirty="0" smtClean="0">
                <a:latin typeface="Bookman Old Style" panose="02050604050505020204" pitchFamily="18" charset="0"/>
              </a:rPr>
              <a:t>Site </a:t>
            </a:r>
            <a:r>
              <a:rPr lang="en-US" sz="4800" b="1" u="sng" dirty="0" err="1" smtClean="0">
                <a:latin typeface="Bookman Old Style" panose="02050604050505020204" pitchFamily="18" charset="0"/>
              </a:rPr>
              <a:t>Vist</a:t>
            </a:r>
            <a:r>
              <a:rPr lang="en-US" sz="4800" b="1" u="sng" dirty="0" smtClean="0">
                <a:latin typeface="Bookman Old Style" panose="02050604050505020204" pitchFamily="18" charset="0"/>
              </a:rPr>
              <a:t> &amp; Photo Reconnaissance </a:t>
            </a:r>
            <a:r>
              <a:rPr lang="en-US" sz="4400" b="1" dirty="0" smtClean="0">
                <a:latin typeface="Bookman Old Style" panose="02050604050505020204" pitchFamily="18" charset="0"/>
              </a:rPr>
              <a:t/>
            </a:r>
            <a:br>
              <a:rPr lang="en-US" sz="4400" b="1" dirty="0" smtClean="0">
                <a:latin typeface="Bookman Old Style" panose="02050604050505020204" pitchFamily="18" charset="0"/>
              </a:rPr>
            </a:br>
            <a:r>
              <a:rPr lang="en-US" sz="4400" b="1" dirty="0" smtClean="0">
                <a:latin typeface="Bookman Old Style" panose="02050604050505020204" pitchFamily="18" charset="0"/>
              </a:rPr>
              <a:t>of Lands at Confluence of </a:t>
            </a:r>
            <a:r>
              <a:rPr lang="en-US" sz="4400" b="1" dirty="0" err="1" smtClean="0">
                <a:latin typeface="Bookman Old Style" panose="02050604050505020204" pitchFamily="18" charset="0"/>
              </a:rPr>
              <a:t>Baskahegan</a:t>
            </a:r>
            <a:r>
              <a:rPr lang="en-US" sz="4400" b="1" dirty="0" smtClean="0">
                <a:latin typeface="Bookman Old Style" panose="02050604050505020204" pitchFamily="18" charset="0"/>
              </a:rPr>
              <a:t> &amp; </a:t>
            </a:r>
            <a:r>
              <a:rPr lang="en-US" sz="4400" b="1" dirty="0" err="1" smtClean="0">
                <a:latin typeface="Bookman Old Style" panose="02050604050505020204" pitchFamily="18" charset="0"/>
              </a:rPr>
              <a:t>Mattawamkeag</a:t>
            </a:r>
            <a:r>
              <a:rPr lang="en-US" sz="4400" b="1" dirty="0" smtClean="0">
                <a:latin typeface="Bookman Old Style" panose="02050604050505020204" pitchFamily="18" charset="0"/>
              </a:rPr>
              <a:t> Rivers</a:t>
            </a:r>
            <a:endParaRPr lang="en-US" sz="4400" b="1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070" y="4676095"/>
            <a:ext cx="6858000" cy="11876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Elbridge Cleaves</a:t>
            </a:r>
          </a:p>
          <a:p>
            <a:r>
              <a:rPr lang="en-US" sz="2800" dirty="0" smtClean="0">
                <a:latin typeface="Arial Black" panose="020B0A04020102020204" pitchFamily="34" charset="0"/>
              </a:rPr>
              <a:t>June 11, 2019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6" y="275869"/>
            <a:ext cx="5425410" cy="6080482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32453" y="5160229"/>
            <a:ext cx="6202137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#6- Looking toward River in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 direction of path to landing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5" y="420076"/>
            <a:ext cx="5447817" cy="61188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84762" y="5377943"/>
            <a:ext cx="5906861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#7- Looking down path to landing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6" y="1046221"/>
            <a:ext cx="7736114" cy="5116049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36305" y="5334400"/>
            <a:ext cx="5906861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#8- Shoreline at landing 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-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6" y="672893"/>
            <a:ext cx="7561943" cy="55389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96301" y="5380805"/>
            <a:ext cx="6707852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#9- </a:t>
            </a:r>
            <a:r>
              <a:rPr lang="en-US" sz="2400" dirty="0" smtClean="0">
                <a:latin typeface="Arial Black" panose="020B0A04020102020204" pitchFamily="34" charset="0"/>
              </a:rPr>
              <a:t>Looking up slope from landing to old Bancroft Road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1" y="812801"/>
            <a:ext cx="8074437" cy="52617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36644" y="4968944"/>
            <a:ext cx="7105870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#10- </a:t>
            </a:r>
            <a:r>
              <a:rPr lang="en-US" sz="2400" dirty="0" smtClean="0">
                <a:latin typeface="Arial Black" panose="020B0A04020102020204" pitchFamily="34" charset="0"/>
              </a:rPr>
              <a:t>Looking upstream from landing 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078593"/>
            <a:ext cx="7924800" cy="44577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9968" y="4823801"/>
            <a:ext cx="7645964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#11- </a:t>
            </a:r>
            <a:r>
              <a:rPr lang="en-US" sz="2400" dirty="0" smtClean="0">
                <a:latin typeface="Arial Black" panose="020B0A04020102020204" pitchFamily="34" charset="0"/>
              </a:rPr>
              <a:t>Looking downstream from landing 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76" y="278863"/>
            <a:ext cx="5423910" cy="626005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79797" y="4997972"/>
            <a:ext cx="5322489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#12- </a:t>
            </a:r>
            <a:r>
              <a:rPr lang="en-US" sz="2400" dirty="0" smtClean="0">
                <a:latin typeface="Arial Black" panose="020B0A04020102020204" pitchFamily="34" charset="0"/>
              </a:rPr>
              <a:t>Looking </a:t>
            </a:r>
            <a:r>
              <a:rPr lang="en-US" sz="2400" dirty="0" smtClean="0">
                <a:latin typeface="Arial Black" panose="020B0A04020102020204" pitchFamily="34" charset="0"/>
              </a:rPr>
              <a:t>along shore downstream from landing </a:t>
            </a:r>
            <a:r>
              <a:rPr lang="en-US" sz="2400" dirty="0" smtClean="0">
                <a:latin typeface="Arial Black" panose="020B0A04020102020204" pitchFamily="34" charset="0"/>
              </a:rPr>
              <a:t>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3360" y="4125383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Landing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33360" y="3643086"/>
            <a:ext cx="580470" cy="482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4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666146"/>
            <a:ext cx="7460343" cy="51118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33054" y="890429"/>
            <a:ext cx="5322489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#13-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River downstream from landing 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5" y="653143"/>
            <a:ext cx="7281746" cy="52362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93984" y="4751229"/>
            <a:ext cx="6531428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#14- The forest along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River downstream from landing area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" y="425131"/>
            <a:ext cx="4957787" cy="61137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74242" y="4995297"/>
            <a:ext cx="4354287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#15- The forest near confluence of Rivers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" y="348752"/>
            <a:ext cx="8359775" cy="597788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8" y="1135742"/>
            <a:ext cx="7997372" cy="44812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43429" y="1412944"/>
            <a:ext cx="7404497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#16- Confluence of the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and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Rivers.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457950" y="1770743"/>
            <a:ext cx="508907" cy="17562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28801" y="2243941"/>
            <a:ext cx="522513" cy="14136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7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603366"/>
            <a:ext cx="7924800" cy="54780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98665" y="745287"/>
            <a:ext cx="5023049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#17- The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River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3" y="746451"/>
            <a:ext cx="8113486" cy="5190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93007" y="5012487"/>
            <a:ext cx="5356878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#18- The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River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47804"/>
            <a:ext cx="8128000" cy="53985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80093" y="963001"/>
            <a:ext cx="5756022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#19- The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above confluence with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5" y="323741"/>
            <a:ext cx="5246258" cy="60326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56229" y="425973"/>
            <a:ext cx="5341258" cy="1200329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#20- The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looking upstream above confluence with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564566"/>
            <a:ext cx="7547429" cy="560912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16742" y="4479043"/>
            <a:ext cx="6110514" cy="1569660"/>
          </a:xfrm>
          <a:prstGeom prst="rect">
            <a:avLst/>
          </a:prstGeom>
          <a:solidFill>
            <a:schemeClr val="bg1">
              <a:alpha val="46000"/>
            </a:schemeClr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#21- What appears to be a patch of </a:t>
            </a:r>
            <a:r>
              <a:rPr lang="en-US" sz="2400" dirty="0" smtClean="0">
                <a:latin typeface="Arial Black" panose="020B0A04020102020204" pitchFamily="34" charset="0"/>
              </a:rPr>
              <a:t>Poisen</a:t>
            </a:r>
            <a:r>
              <a:rPr lang="en-US" sz="2400" dirty="0" smtClean="0">
                <a:latin typeface="Arial Black" panose="020B0A04020102020204" pitchFamily="34" charset="0"/>
              </a:rPr>
              <a:t> Ivy near the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- upstream from confluence with </a:t>
            </a:r>
            <a:r>
              <a:rPr lang="en-US" sz="2400" dirty="0" err="1" smtClean="0">
                <a:latin typeface="Arial Black" panose="020B0A04020102020204" pitchFamily="34" charset="0"/>
              </a:rPr>
              <a:t>Mattawamkeag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6" y="265647"/>
            <a:ext cx="5380446" cy="60907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85257" y="382430"/>
            <a:ext cx="5341258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#22- The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– steep bank down to the water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71" y="282481"/>
            <a:ext cx="5033079" cy="60738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85257" y="382430"/>
            <a:ext cx="5341258" cy="1200329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#23- Old trees and blowdown along </a:t>
            </a:r>
            <a:r>
              <a:rPr lang="en-US" sz="2400" dirty="0" err="1" smtClean="0">
                <a:latin typeface="Arial Black" panose="020B0A04020102020204" pitchFamily="34" charset="0"/>
              </a:rPr>
              <a:t>Baskahegan</a:t>
            </a:r>
            <a:r>
              <a:rPr lang="en-US" sz="2400" dirty="0" smtClean="0">
                <a:latin typeface="Arial Black" panose="020B0A04020102020204" pitchFamily="34" charset="0"/>
              </a:rPr>
              <a:t> near east end of lands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041375"/>
            <a:ext cx="7692571" cy="513440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65943" y="4591573"/>
            <a:ext cx="5704114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#24- Old Beans Falls Homestead </a:t>
            </a:r>
            <a:r>
              <a:rPr lang="en-US" sz="2400" dirty="0" smtClean="0">
                <a:latin typeface="Arial Black" panose="020B0A04020102020204" pitchFamily="34" charset="0"/>
              </a:rPr>
              <a:t>east of lands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176392"/>
            <a:ext cx="7833179" cy="478311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96936" y="1441973"/>
            <a:ext cx="3384550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#25- Beans Falls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432870"/>
            <a:ext cx="8171542" cy="59779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186542"/>
            <a:ext cx="8403771" cy="47271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3105" y="1186542"/>
            <a:ext cx="4647293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#26- Looking downstream from Beans Falls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474693"/>
            <a:ext cx="8098971" cy="5917406"/>
          </a:xfrm>
          <a:prstGeom prst="rect">
            <a:avLst/>
          </a:prstGeom>
          <a:ln w="25400">
            <a:solidFill>
              <a:schemeClr val="tx1">
                <a:alpha val="99000"/>
              </a:schemeClr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696685" y="943429"/>
            <a:ext cx="3439886" cy="145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/>
        </p:blipFill>
        <p:spPr>
          <a:xfrm>
            <a:off x="929589" y="217714"/>
            <a:ext cx="6912998" cy="6444343"/>
          </a:xfrm>
          <a:prstGeom prst="rect">
            <a:avLst/>
          </a:prstGeom>
          <a:ln w="31750">
            <a:solidFill>
              <a:schemeClr val="tx1">
                <a:alpha val="99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77258" y="5704115"/>
            <a:ext cx="642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sz="2400" dirty="0" smtClean="0">
                <a:latin typeface="Arial Black" panose="020B0A04020102020204" pitchFamily="34" charset="0"/>
              </a:rPr>
              <a:t>1 – Entrance of Old Bancroft Road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1"/>
          <a:stretch/>
        </p:blipFill>
        <p:spPr>
          <a:xfrm>
            <a:off x="1277258" y="145142"/>
            <a:ext cx="6272173" cy="63862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65830" y="5588000"/>
            <a:ext cx="642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#2- Old Bancroft Road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60" y="216053"/>
            <a:ext cx="5771690" cy="63228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65830" y="5588000"/>
            <a:ext cx="642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#3- Old Bancroft Road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5" y="846196"/>
            <a:ext cx="8026400" cy="5090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00149" y="4717144"/>
            <a:ext cx="731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#4- Near Terminus of Old Bancroft Road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2BFF-A7C3-4AF9-A8A2-70222A5A8D3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63295"/>
            <a:ext cx="7924800" cy="57405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51881" y="5312230"/>
            <a:ext cx="620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#5- Power Pole Old Bancroft Road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675086" y="3120571"/>
            <a:ext cx="1436914" cy="1291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42742" y="4564891"/>
            <a:ext cx="21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Landing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267</Words>
  <Application>Microsoft Office PowerPoint</Application>
  <PresentationFormat>On-screen Show (4:3)</PresentationFormat>
  <Paragraphs>63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Bookman Old Style</vt:lpstr>
      <vt:lpstr>Calibri</vt:lpstr>
      <vt:lpstr>Calibri Light</vt:lpstr>
      <vt:lpstr>Office Theme</vt:lpstr>
      <vt:lpstr>Site Vist &amp; Photo Reconnaissance  of Lands at Confluence of Baskahegan &amp; Mattawamkeag 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Elbridge</dc:creator>
  <cp:lastModifiedBy>Elbridge</cp:lastModifiedBy>
  <cp:revision>15</cp:revision>
  <dcterms:created xsi:type="dcterms:W3CDTF">2019-06-11T15:40:56Z</dcterms:created>
  <dcterms:modified xsi:type="dcterms:W3CDTF">2019-06-11T22:13:25Z</dcterms:modified>
</cp:coreProperties>
</file>